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4" r:id="rId7"/>
    <p:sldId id="265" r:id="rId8"/>
    <p:sldId id="266" r:id="rId9"/>
    <p:sldId id="267" r:id="rId10"/>
    <p:sldId id="261" r:id="rId11"/>
    <p:sldId id="269" r:id="rId12"/>
    <p:sldId id="26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5"/>
    <p:restoredTop sz="94751"/>
  </p:normalViewPr>
  <p:slideViewPr>
    <p:cSldViewPr snapToGrid="0" snapToObjects="1">
      <p:cViewPr>
        <p:scale>
          <a:sx n="100" d="100"/>
          <a:sy n="100" d="100"/>
        </p:scale>
        <p:origin x="1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5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3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6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1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5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140D1-9E0C-EA48-8630-D1A84E6FCB3C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BA008-EAD6-CF48-8328-3B684AC0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5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dobe.com/products/experience-desig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335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4" y="6026686"/>
            <a:ext cx="279400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10091" y="6190754"/>
            <a:ext cx="146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@</a:t>
            </a:r>
            <a:r>
              <a:rPr lang="en-US" dirty="0" err="1" smtClean="0"/>
              <a:t>chrisgriffith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9084" y="4305022"/>
            <a:ext cx="9132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Essentials of Adobe Experience Design</a:t>
            </a:r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561" y="882888"/>
            <a:ext cx="1587023" cy="15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89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65925" y="1288976"/>
            <a:ext cx="68601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What’s Next?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118835" y="6399877"/>
            <a:ext cx="9950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Subject to change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488" y="3510042"/>
            <a:ext cx="1587023" cy="1587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4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23" y="1097280"/>
            <a:ext cx="1180475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623" y="6296006"/>
            <a:ext cx="321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adobexd.uservoice.com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077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6075" y="0"/>
            <a:ext cx="2745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bg1"/>
                </a:solidFill>
              </a:rPr>
              <a:t>UserVoice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2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02"/>
            <a:ext cx="12192000" cy="6886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67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47" y="307216"/>
            <a:ext cx="3750900" cy="49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3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2" y="619152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030" y="1202787"/>
            <a:ext cx="3103155" cy="13529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881" y="1342038"/>
            <a:ext cx="3372660" cy="1074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160" y="3268486"/>
            <a:ext cx="1352933" cy="1352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7563" y="3314399"/>
            <a:ext cx="1352933" cy="13529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48" y="5485827"/>
            <a:ext cx="3378372" cy="10744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622" y="5659803"/>
            <a:ext cx="3309088" cy="705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9169" y="3234670"/>
            <a:ext cx="3283541" cy="1444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553" y="5352642"/>
            <a:ext cx="3338111" cy="9507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0098" y="3234670"/>
            <a:ext cx="2567542" cy="14424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312" y="3066018"/>
            <a:ext cx="1849693" cy="184969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8077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6075" y="0"/>
            <a:ext cx="4367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So many tools</a:t>
            </a:r>
            <a:r>
              <a:rPr lang="is-IS" sz="4800" b="1" dirty="0" smtClean="0">
                <a:solidFill>
                  <a:schemeClr val="bg1"/>
                </a:solidFill>
              </a:rPr>
              <a:t>…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91232"/>
            <a:ext cx="1218539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8077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075" y="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Adobe XD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2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077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075" y="0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Adobe XD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529487" y="2215543"/>
            <a:ext cx="1434421" cy="138166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37583" y="2394143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MAR</a:t>
            </a:r>
          </a:p>
          <a:p>
            <a:pPr algn="ctr"/>
            <a:r>
              <a:rPr lang="en-US" sz="3200" dirty="0" smtClean="0"/>
              <a:t>2016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56204" y="4032825"/>
            <a:ext cx="780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v 0.5</a:t>
            </a:r>
          </a:p>
          <a:p>
            <a:r>
              <a:rPr lang="en-US" sz="2400" dirty="0" smtClean="0"/>
              <a:t>Mac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18835" y="6399877"/>
            <a:ext cx="9950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www.adobe.com</a:t>
            </a:r>
            <a:r>
              <a:rPr lang="en-US" dirty="0"/>
              <a:t>/products/experience-design/</a:t>
            </a:r>
            <a:r>
              <a:rPr lang="en-US" dirty="0" err="1"/>
              <a:t>features.html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953714" y="2162790"/>
            <a:ext cx="1434421" cy="143442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1810" y="2341391"/>
            <a:ext cx="1018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DEC</a:t>
            </a:r>
          </a:p>
          <a:p>
            <a:pPr algn="ctr"/>
            <a:r>
              <a:rPr lang="en-US" sz="3200" dirty="0" smtClean="0"/>
              <a:t>2016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70740" y="4032825"/>
            <a:ext cx="1800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v 0.6.8 </a:t>
            </a:r>
          </a:p>
          <a:p>
            <a:pPr algn="ctr"/>
            <a:r>
              <a:rPr lang="en-US" sz="2400" dirty="0" smtClean="0"/>
              <a:t>Windows 10</a:t>
            </a:r>
            <a:endParaRPr 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10196312" y="2215543"/>
            <a:ext cx="1434421" cy="143442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404407" y="2394144"/>
            <a:ext cx="10182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OCT</a:t>
            </a:r>
          </a:p>
          <a:p>
            <a:pPr algn="ctr"/>
            <a:r>
              <a:rPr lang="en-US" sz="3200" dirty="0" smtClean="0"/>
              <a:t>2017</a:t>
            </a:r>
            <a:endParaRPr lang="en-US" sz="32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58219" y="2932753"/>
            <a:ext cx="9997025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736" y="3828564"/>
            <a:ext cx="1239520" cy="123952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96075" y="2215542"/>
            <a:ext cx="1434421" cy="143442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4170" y="2394143"/>
            <a:ext cx="10182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OCT</a:t>
            </a:r>
          </a:p>
          <a:p>
            <a:pPr algn="ctr"/>
            <a:r>
              <a:rPr lang="en-US" sz="3200" dirty="0" smtClean="0"/>
              <a:t>2015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259" y="3792219"/>
            <a:ext cx="1658523" cy="1242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1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00" y="1005840"/>
            <a:ext cx="968053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8077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075" y="0"/>
            <a:ext cx="1712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Demo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0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077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6075" y="0"/>
            <a:ext cx="1750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Topics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9120" y="958840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What is XD and what does it do</a:t>
            </a:r>
          </a:p>
          <a:p>
            <a:r>
              <a:rPr lang="en-US" dirty="0" smtClean="0"/>
              <a:t>	Review of the interface</a:t>
            </a:r>
          </a:p>
          <a:p>
            <a:r>
              <a:rPr lang="en-US" dirty="0" smtClean="0"/>
              <a:t>	Overview of Design &amp; Prototype</a:t>
            </a:r>
          </a:p>
          <a:p>
            <a:r>
              <a:rPr lang="en-US" dirty="0" smtClean="0"/>
              <a:t>Working with XD Artboards	</a:t>
            </a:r>
          </a:p>
          <a:p>
            <a:r>
              <a:rPr lang="en-US" dirty="0"/>
              <a:t>	</a:t>
            </a:r>
            <a:r>
              <a:rPr lang="en-US" dirty="0" smtClean="0"/>
              <a:t>Choosing and using an artboards</a:t>
            </a:r>
          </a:p>
          <a:p>
            <a:r>
              <a:rPr lang="en-US" dirty="0" smtClean="0"/>
              <a:t>	Rearranging, renaming and deleting</a:t>
            </a:r>
          </a:p>
          <a:p>
            <a:r>
              <a:rPr lang="en-US" dirty="0" smtClean="0"/>
              <a:t>Working with Content</a:t>
            </a:r>
          </a:p>
          <a:p>
            <a:r>
              <a:rPr lang="en-US" dirty="0" smtClean="0"/>
              <a:t>	Overview of graphic formats</a:t>
            </a:r>
          </a:p>
          <a:p>
            <a:r>
              <a:rPr lang="en-US" dirty="0" smtClean="0"/>
              <a:t>	Adding content to XD</a:t>
            </a:r>
          </a:p>
          <a:p>
            <a:r>
              <a:rPr lang="en-US" dirty="0" smtClean="0"/>
              <a:t>	Adding and formatting text</a:t>
            </a:r>
          </a:p>
          <a:p>
            <a:r>
              <a:rPr lang="en-US" dirty="0" smtClean="0"/>
              <a:t>	Using shapes and masks</a:t>
            </a:r>
          </a:p>
          <a:p>
            <a:r>
              <a:rPr lang="en-US" dirty="0" smtClean="0"/>
              <a:t>	Creating and editing layouts with Repeat Grid</a:t>
            </a:r>
          </a:p>
          <a:p>
            <a:r>
              <a:rPr lang="en-US" dirty="0" smtClean="0"/>
              <a:t>	UI Kits</a:t>
            </a:r>
          </a:p>
          <a:p>
            <a:r>
              <a:rPr lang="en-US" dirty="0" smtClean="0"/>
              <a:t>Creating Interactive Prototypes</a:t>
            </a:r>
          </a:p>
          <a:p>
            <a:r>
              <a:rPr lang="en-US" dirty="0" smtClean="0"/>
              <a:t>	Overview of the Prototype Mode</a:t>
            </a:r>
          </a:p>
          <a:p>
            <a:r>
              <a:rPr lang="en-US" dirty="0" smtClean="0"/>
              <a:t>	How to link artboards and content to each other</a:t>
            </a:r>
          </a:p>
          <a:p>
            <a:r>
              <a:rPr lang="en-US" dirty="0" smtClean="0"/>
              <a:t>Testing, Sharing and Exporting</a:t>
            </a:r>
          </a:p>
          <a:p>
            <a:r>
              <a:rPr lang="en-US" dirty="0" smtClean="0"/>
              <a:t>	Using project previews</a:t>
            </a:r>
          </a:p>
          <a:p>
            <a:r>
              <a:rPr lang="en-US" dirty="0" smtClean="0"/>
              <a:t>	Sharing XD projects	Exporting XD content</a:t>
            </a:r>
          </a:p>
          <a:p>
            <a:r>
              <a:rPr lang="en-US" dirty="0" smtClean="0"/>
              <a:t>What's next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8824" y="2733721"/>
            <a:ext cx="1587023" cy="15870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9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119" y="213360"/>
            <a:ext cx="8153762" cy="6431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400" y="240184"/>
            <a:ext cx="9347200" cy="6377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6305" y="3202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1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55</Words>
  <Application>Microsoft Macintosh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Griffith</dc:creator>
  <cp:lastModifiedBy>Chris Griffith</cp:lastModifiedBy>
  <cp:revision>25</cp:revision>
  <dcterms:created xsi:type="dcterms:W3CDTF">2017-08-22T19:08:02Z</dcterms:created>
  <dcterms:modified xsi:type="dcterms:W3CDTF">2017-09-16T01:07:20Z</dcterms:modified>
</cp:coreProperties>
</file>